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3C668-F712-43B8-982C-15A060A94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4E2590-4DFF-40E4-B8E8-02926B63B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A1A49-2206-4784-9C29-FBF12D2C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5F299-71C2-46FC-AB2D-199D1299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0EEEE-8AEC-4389-8F8D-C9A91836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44398-AF2B-4B2C-80BE-2962EF21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457A9-5445-494C-9697-3BD93E1C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5519F-E602-434C-B6C5-7DF46A05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98592-A831-47C2-9DC6-8F8CB781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2FFCE-C138-4447-9696-6EFA4478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4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2320C5-1A27-4A44-9F4A-20F50A821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56DAD7-D0C5-430A-B106-44A999BC3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70EA8-FD48-4895-96E7-8FA642BD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21ECF-1595-4F3E-8117-478CA4F3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18968-BCE4-4095-80BF-FC780BC9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4DB44-8AC2-4641-A5D9-9BC1A964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2C855-48A9-4618-B304-971A0AF4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EAFAB-242F-4BA6-AFAC-18E90207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195C1-25F0-4DFF-9B86-79BFC46F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7A322-07D7-4910-ACFD-663FF72B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3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CC891-E609-4F6B-ACD9-A514FB00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7A6221-78CA-464B-BCF5-3E2E0A042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5739F0-FAC2-43A5-8AF0-FC0A8250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8241C-028B-482C-8AAA-11574E86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47FB0-5047-420D-99C6-821B82DC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8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53DCC-174A-4170-B058-30994313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A3187-5606-45AC-B1D6-CE2FD4716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ADAA92-3F39-4ED8-B6D2-45EE0AAA5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D11597-24DE-41A7-A185-99AE09F1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4EBB9C-F621-42CD-8DDD-F1B1E23B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277CA5-CC82-44D8-91DE-A0FC2945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6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3D521-1696-4843-93FC-68838176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ADA33C-9942-42FE-B115-707D5265A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3EE187-8DC3-484B-8350-6866F4985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E33902-9696-4FD8-BF0C-1916F15B2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6B5D41-D049-450B-9E9B-91850D8B9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E2FF7A-FB7D-41CF-A0F4-14D89AB5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50662C-7A47-49FA-A797-BC3882EB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E0FF32-884E-49AC-9924-CA2A43CD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FF462-8711-4436-9786-0183D112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05B606-3F40-444B-AF6C-86716CAC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5DA75-2389-409E-9616-3773EDF4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5E3418-4CDE-4CED-974A-E0546777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8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53B16A-D3C1-49EA-8B72-EA0A6136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67C1E-E574-4166-A590-6D2DC2E7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35049-8BA1-4F6B-A426-74E77A62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21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0AC9-D1E9-42E3-8FBD-4A1A0F91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B1277-52E8-41E7-8CDD-2F8C1EBF0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28230-6572-463A-8A78-07C06D1D3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C8FDBA-9DC7-4A69-8045-ACFCAD24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2E213E-508F-46D4-BA71-174BE57C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3974F-BEA7-4004-9E89-5FEC0903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1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CEB48-26C1-416E-AEF7-7CAB1F78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EE5284-E19F-4D4B-B0AE-1447167F4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2C4A1-C6BC-4AA3-B0C6-DE80B58CC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E3E17A-8E31-473B-A975-6F59E637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9DD43D-8354-4596-83DE-54F09EE9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DCC5B1-B3B4-45A0-B953-4208C635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9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2C331A-1F06-4891-A64E-57E60A00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53E6-EC4F-4E31-B5C8-55DEDEE6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1C7DE-1F21-4DA6-8FC0-5C7043978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746CB-1890-4C1E-AE15-EA6C3C1A6B64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02CC5-BE90-46A6-86AF-2306223CF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D8289-0073-4AAD-89D9-B817A1763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53E7E-B295-408D-AE8D-95C0D1129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0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CDD71-DB81-4DA3-A051-9AEE1C630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3401"/>
            <a:ext cx="9144000" cy="926561"/>
          </a:xfrm>
        </p:spPr>
        <p:txBody>
          <a:bodyPr>
            <a:normAutofit/>
          </a:bodyPr>
          <a:lstStyle/>
          <a:p>
            <a:r>
              <a:rPr lang="ko-KR" altLang="en-US" sz="4500" b="1" dirty="0" err="1"/>
              <a:t>킨더소개</a:t>
            </a:r>
            <a:r>
              <a:rPr lang="ko-KR" altLang="en-US" sz="4500" b="1" dirty="0"/>
              <a:t> 영역 수정하기</a:t>
            </a:r>
          </a:p>
        </p:txBody>
      </p:sp>
    </p:spTree>
    <p:extLst>
      <p:ext uri="{BB962C8B-B14F-4D97-AF65-F5344CB8AC3E}">
        <p14:creationId xmlns:p14="http://schemas.microsoft.com/office/powerpoint/2010/main" val="199172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FC90A19-FCF1-4E8F-B438-773F53B4905C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지도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69D2E-5982-4E28-80AB-BFA24BB3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1"/>
            <a:ext cx="12192000" cy="6126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A97458-2001-4DD9-8BB4-70AB669E7128}"/>
              </a:ext>
            </a:extLst>
          </p:cNvPr>
          <p:cNvSpPr/>
          <p:nvPr/>
        </p:nvSpPr>
        <p:spPr>
          <a:xfrm>
            <a:off x="8104719" y="4378960"/>
            <a:ext cx="2258481" cy="532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4B150-C062-45F1-91CC-0624522667F9}"/>
              </a:ext>
            </a:extLst>
          </p:cNvPr>
          <p:cNvSpPr txBox="1"/>
          <p:nvPr/>
        </p:nvSpPr>
        <p:spPr>
          <a:xfrm>
            <a:off x="3798851" y="2278985"/>
            <a:ext cx="559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지도에서 우측 클릭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후</a:t>
            </a:r>
            <a:r>
              <a:rPr lang="en-US" altLang="ko-KR" sz="2000" b="1" dirty="0">
                <a:solidFill>
                  <a:srgbClr val="FF0000"/>
                </a:solidFill>
              </a:rPr>
              <a:t>, ‘</a:t>
            </a:r>
            <a:r>
              <a:rPr lang="ko-KR" altLang="en-US" sz="2000" b="1" dirty="0">
                <a:solidFill>
                  <a:srgbClr val="FF0000"/>
                </a:solidFill>
              </a:rPr>
              <a:t>단일 지도 설정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>
                <a:solidFill>
                  <a:srgbClr val="FF0000"/>
                </a:solidFill>
              </a:rPr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76637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B3E646-7413-4F89-AD73-AB24C6A8E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" y="1083944"/>
            <a:ext cx="6451600" cy="4890136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E453C04-3820-490D-B9F6-3B652DC97FCC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지도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0F466B-DAA5-4E20-9F57-7AD2A376D910}"/>
              </a:ext>
            </a:extLst>
          </p:cNvPr>
          <p:cNvSpPr/>
          <p:nvPr/>
        </p:nvSpPr>
        <p:spPr>
          <a:xfrm>
            <a:off x="860639" y="4683760"/>
            <a:ext cx="2492161" cy="532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E45FCE-C1B8-469C-8A2A-0AF5FCB0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0861"/>
            <a:ext cx="5525271" cy="18671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940A3BC-31FA-418C-914A-70DC937F5AD4}"/>
              </a:ext>
            </a:extLst>
          </p:cNvPr>
          <p:cNvCxnSpPr>
            <a:cxnSpLocks/>
          </p:cNvCxnSpPr>
          <p:nvPr/>
        </p:nvCxnSpPr>
        <p:spPr>
          <a:xfrm flipV="1">
            <a:off x="3352800" y="3596640"/>
            <a:ext cx="3769360" cy="1226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E6223A-9D74-4791-A372-6A8BC9A5CDB7}"/>
              </a:ext>
            </a:extLst>
          </p:cNvPr>
          <p:cNvSpPr/>
          <p:nvPr/>
        </p:nvSpPr>
        <p:spPr>
          <a:xfrm>
            <a:off x="7331675" y="3064441"/>
            <a:ext cx="4289596" cy="1021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BC6E8-B6F4-4067-891E-24467415D690}"/>
              </a:ext>
            </a:extLst>
          </p:cNvPr>
          <p:cNvSpPr txBox="1"/>
          <p:nvPr/>
        </p:nvSpPr>
        <p:spPr>
          <a:xfrm>
            <a:off x="6519372" y="4200164"/>
            <a:ext cx="5592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주소 변경 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반드시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>
                <a:solidFill>
                  <a:srgbClr val="FF0000"/>
                </a:solidFill>
              </a:rPr>
              <a:t>입력 후 </a:t>
            </a:r>
            <a:r>
              <a:rPr lang="ko-KR" altLang="en-US" sz="2000" b="1" dirty="0" err="1">
                <a:solidFill>
                  <a:srgbClr val="FF0000"/>
                </a:solidFill>
              </a:rPr>
              <a:t>엔터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>
                <a:solidFill>
                  <a:srgbClr val="FF0000"/>
                </a:solidFill>
              </a:rPr>
              <a:t>로 찾은 뒤 나타난 전체 주소 클릭해서 입력해 주세요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그냥 전체주소 입력 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오류날</a:t>
            </a:r>
            <a:r>
              <a:rPr lang="ko-KR" altLang="en-US" sz="2000" b="1" dirty="0">
                <a:solidFill>
                  <a:srgbClr val="FF0000"/>
                </a:solidFill>
              </a:rPr>
              <a:t> 수 있음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0E37C-5AEC-4F4F-B74C-F44648F7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디자인모드 진입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9E075-CC3F-4C6C-A7FD-17094B5E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1" cy="6126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0E349D-C8D5-4322-A7D2-437AF6ADED40}"/>
              </a:ext>
            </a:extLst>
          </p:cNvPr>
          <p:cNvSpPr/>
          <p:nvPr/>
        </p:nvSpPr>
        <p:spPr>
          <a:xfrm>
            <a:off x="0" y="1788160"/>
            <a:ext cx="221488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04BC5-DC8C-4C16-B9B6-EC0A93555057}"/>
              </a:ext>
            </a:extLst>
          </p:cNvPr>
          <p:cNvSpPr txBox="1"/>
          <p:nvPr/>
        </p:nvSpPr>
        <p:spPr>
          <a:xfrm>
            <a:off x="1717731" y="1388050"/>
            <a:ext cx="84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Click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9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720005-1953-40D2-9E58-72023F19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D296EE2-8A53-4575-A364-A766C366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수정할 메뉴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931FD-EEA7-4793-B01A-84871263C931}"/>
              </a:ext>
            </a:extLst>
          </p:cNvPr>
          <p:cNvSpPr/>
          <p:nvPr/>
        </p:nvSpPr>
        <p:spPr>
          <a:xfrm>
            <a:off x="0" y="793861"/>
            <a:ext cx="41725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E641E-2448-43EE-A351-8AEAD4EF1549}"/>
              </a:ext>
            </a:extLst>
          </p:cNvPr>
          <p:cNvSpPr txBox="1"/>
          <p:nvPr/>
        </p:nvSpPr>
        <p:spPr>
          <a:xfrm>
            <a:off x="407534" y="531465"/>
            <a:ext cx="84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Click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0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81B8F3-4915-4B45-AC84-2490B03A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187A33E-6683-429D-8A80-33366D86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수정할 메뉴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039E3D-90D3-4C53-941C-B95404B3F350}"/>
              </a:ext>
            </a:extLst>
          </p:cNvPr>
          <p:cNvSpPr/>
          <p:nvPr/>
        </p:nvSpPr>
        <p:spPr>
          <a:xfrm>
            <a:off x="-1" y="2311942"/>
            <a:ext cx="2414727" cy="1549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67C6E-F4DE-44AB-80BE-4D7D6B5F0127}"/>
              </a:ext>
            </a:extLst>
          </p:cNvPr>
          <p:cNvSpPr txBox="1"/>
          <p:nvPr/>
        </p:nvSpPr>
        <p:spPr>
          <a:xfrm>
            <a:off x="2442431" y="3661731"/>
            <a:ext cx="7819167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수정할 메뉴 선택해서 </a:t>
            </a:r>
            <a:r>
              <a:rPr lang="en-US" altLang="ko-KR" sz="2000" b="1" dirty="0">
                <a:solidFill>
                  <a:srgbClr val="FF0000"/>
                </a:solidFill>
              </a:rPr>
              <a:t>Click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이때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킨더소개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교육과정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킨더소식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입학을 클릭하시면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아래와 같은 창이 나타납니다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ko-KR" altLang="en-US" sz="2000" b="1" dirty="0">
                <a:solidFill>
                  <a:srgbClr val="FF0000"/>
                </a:solidFill>
              </a:rPr>
              <a:t>따라서 하위 메뉴에서 선택해주세요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2F0ADE-9F07-49F1-9C71-CF1559887B23}"/>
              </a:ext>
            </a:extLst>
          </p:cNvPr>
          <p:cNvSpPr/>
          <p:nvPr/>
        </p:nvSpPr>
        <p:spPr>
          <a:xfrm>
            <a:off x="-2" y="4142221"/>
            <a:ext cx="2414727" cy="1219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41D97-9953-4828-AF20-62A6EE4D6933}"/>
              </a:ext>
            </a:extLst>
          </p:cNvPr>
          <p:cNvSpPr/>
          <p:nvPr/>
        </p:nvSpPr>
        <p:spPr>
          <a:xfrm>
            <a:off x="0" y="5722644"/>
            <a:ext cx="2414728" cy="548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91CD0A-C73E-4CAE-99F3-F02E6CF4F656}"/>
              </a:ext>
            </a:extLst>
          </p:cNvPr>
          <p:cNvSpPr/>
          <p:nvPr/>
        </p:nvSpPr>
        <p:spPr>
          <a:xfrm>
            <a:off x="-3" y="6632022"/>
            <a:ext cx="2414727" cy="22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577538-56A2-48A5-9910-69085FF72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95" y="4677394"/>
            <a:ext cx="3505770" cy="17118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4954CA-1352-43AD-8ACA-5EBB88AA2406}"/>
              </a:ext>
            </a:extLst>
          </p:cNvPr>
          <p:cNvCxnSpPr>
            <a:cxnSpLocks/>
          </p:cNvCxnSpPr>
          <p:nvPr/>
        </p:nvCxnSpPr>
        <p:spPr>
          <a:xfrm>
            <a:off x="3398982" y="4599709"/>
            <a:ext cx="0" cy="535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9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07C758-73C2-4A71-927B-E906F5C0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4" y="731520"/>
            <a:ext cx="5487166" cy="46583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73A11ED-3C11-4252-AD68-6DBED058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515600" cy="620395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/>
              <a:t>+</a:t>
            </a:r>
            <a:r>
              <a:rPr lang="ko-KR" altLang="en-US" sz="4000" b="1" dirty="0"/>
              <a:t>메뉴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56DB6-263A-47AB-91A0-626EA9506D4E}"/>
              </a:ext>
            </a:extLst>
          </p:cNvPr>
          <p:cNvSpPr txBox="1"/>
          <p:nvPr/>
        </p:nvSpPr>
        <p:spPr>
          <a:xfrm>
            <a:off x="1598224" y="2460542"/>
            <a:ext cx="449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선택한 메뉴에서 마우스 우측 </a:t>
            </a:r>
            <a:r>
              <a:rPr lang="en-US" altLang="ko-KR" sz="2000" b="1" dirty="0">
                <a:solidFill>
                  <a:srgbClr val="FF0000"/>
                </a:solidFill>
              </a:rPr>
              <a:t>Click </a:t>
            </a:r>
            <a:r>
              <a:rPr lang="ko-KR" altLang="en-US" sz="2000" b="1" dirty="0">
                <a:solidFill>
                  <a:srgbClr val="FF0000"/>
                </a:solidFill>
              </a:rPr>
              <a:t>시</a:t>
            </a:r>
            <a:r>
              <a:rPr lang="en-US" altLang="ko-KR" sz="2000" b="1" dirty="0">
                <a:solidFill>
                  <a:srgbClr val="FF0000"/>
                </a:solidFill>
              </a:rPr>
              <a:t>,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74207D-6A4E-48C4-B6B7-D2A3482A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" t="2298"/>
          <a:stretch/>
        </p:blipFill>
        <p:spPr>
          <a:xfrm>
            <a:off x="6616846" y="1412365"/>
            <a:ext cx="5181600" cy="1448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9A8F35-3C01-46AE-B284-EF486E54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46" y="2976127"/>
            <a:ext cx="4948103" cy="318702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53EAAF0-7C48-4756-817A-B919B1981BD1}"/>
              </a:ext>
            </a:extLst>
          </p:cNvPr>
          <p:cNvCxnSpPr>
            <a:cxnSpLocks/>
          </p:cNvCxnSpPr>
          <p:nvPr/>
        </p:nvCxnSpPr>
        <p:spPr>
          <a:xfrm>
            <a:off x="5257800" y="3429000"/>
            <a:ext cx="15957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85B5A7-04B3-4BD4-87CE-DD9841A1F796}"/>
              </a:ext>
            </a:extLst>
          </p:cNvPr>
          <p:cNvSpPr/>
          <p:nvPr/>
        </p:nvSpPr>
        <p:spPr>
          <a:xfrm>
            <a:off x="7403978" y="2033822"/>
            <a:ext cx="2077374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51538-17EF-487F-AC95-F72762C35783}"/>
              </a:ext>
            </a:extLst>
          </p:cNvPr>
          <p:cNvSpPr txBox="1"/>
          <p:nvPr/>
        </p:nvSpPr>
        <p:spPr>
          <a:xfrm>
            <a:off x="7087058" y="901582"/>
            <a:ext cx="471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메뉴 이름 변경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접근 권한 등 설정 가능</a:t>
            </a:r>
          </a:p>
        </p:txBody>
      </p:sp>
    </p:spTree>
    <p:extLst>
      <p:ext uri="{BB962C8B-B14F-4D97-AF65-F5344CB8AC3E}">
        <p14:creationId xmlns:p14="http://schemas.microsoft.com/office/powerpoint/2010/main" val="91858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377230-7D13-4E30-9A3B-66D873EB27C4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배너 이미지 </a:t>
            </a:r>
            <a:r>
              <a:rPr lang="en-US" altLang="ko-KR" sz="3600" b="1" dirty="0"/>
              <a:t>&amp; </a:t>
            </a:r>
            <a:r>
              <a:rPr lang="ko-KR" altLang="en-US" sz="3600" b="1" dirty="0"/>
              <a:t>텍스트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7C136-3FE5-4527-8BCA-6E99B2BA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859E1-CCCC-4CBB-BAB5-8D54061BE645}"/>
              </a:ext>
            </a:extLst>
          </p:cNvPr>
          <p:cNvSpPr txBox="1"/>
          <p:nvPr/>
        </p:nvSpPr>
        <p:spPr>
          <a:xfrm>
            <a:off x="4135374" y="4145060"/>
            <a:ext cx="39212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배너 위치에서 마우스 우측 </a:t>
            </a:r>
            <a:r>
              <a:rPr lang="en-US" altLang="ko-KR" sz="2000" b="1" dirty="0">
                <a:solidFill>
                  <a:srgbClr val="FF0000"/>
                </a:solidFill>
              </a:rPr>
              <a:t>Click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371515-5D34-42DF-9D4B-3F519695B595}"/>
              </a:ext>
            </a:extLst>
          </p:cNvPr>
          <p:cNvSpPr/>
          <p:nvPr/>
        </p:nvSpPr>
        <p:spPr>
          <a:xfrm>
            <a:off x="8451541" y="4078599"/>
            <a:ext cx="221488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F63E6D-5576-498D-B9B4-A5D6BB64B4A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056626" y="4345115"/>
            <a:ext cx="643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556BD2-4C8E-476D-AF03-6853497EF7F9}"/>
              </a:ext>
            </a:extLst>
          </p:cNvPr>
          <p:cNvSpPr txBox="1"/>
          <p:nvPr/>
        </p:nvSpPr>
        <p:spPr>
          <a:xfrm>
            <a:off x="9135023" y="3678489"/>
            <a:ext cx="847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Click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8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72993A-7F3F-4B07-8C7F-4C183760F41F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배너 이미지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690CF-07A9-4961-9DF7-8EE03473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2" y="731519"/>
            <a:ext cx="8380520" cy="5207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A04C5D-A587-4A86-A389-6C50F2D66827}"/>
              </a:ext>
            </a:extLst>
          </p:cNvPr>
          <p:cNvSpPr txBox="1"/>
          <p:nvPr/>
        </p:nvSpPr>
        <p:spPr>
          <a:xfrm>
            <a:off x="5133513" y="2494136"/>
            <a:ext cx="559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이미지 영역에 마우스 올리면 이미지 수정 가능</a:t>
            </a:r>
          </a:p>
        </p:txBody>
      </p:sp>
    </p:spTree>
    <p:extLst>
      <p:ext uri="{BB962C8B-B14F-4D97-AF65-F5344CB8AC3E}">
        <p14:creationId xmlns:p14="http://schemas.microsoft.com/office/powerpoint/2010/main" val="139012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9207FCF-EC82-49E7-8E28-D51B44BDABEB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배너 텍스트 변경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656465-92ED-4242-B557-2C4BA10F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99" y="731520"/>
            <a:ext cx="6010719" cy="5630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F253F-A749-4D0F-843F-652869AF7882}"/>
              </a:ext>
            </a:extLst>
          </p:cNvPr>
          <p:cNvSpPr txBox="1"/>
          <p:nvPr/>
        </p:nvSpPr>
        <p:spPr>
          <a:xfrm>
            <a:off x="107822" y="4051350"/>
            <a:ext cx="598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아래쪽으로 내리면 </a:t>
            </a:r>
            <a:r>
              <a:rPr lang="en-US" altLang="ko-KR" sz="2000" b="1" dirty="0">
                <a:solidFill>
                  <a:srgbClr val="FF0000"/>
                </a:solidFill>
              </a:rPr>
              <a:t>‘</a:t>
            </a:r>
            <a:r>
              <a:rPr lang="ko-KR" altLang="en-US" sz="2000" b="1" dirty="0">
                <a:solidFill>
                  <a:srgbClr val="FF0000"/>
                </a:solidFill>
              </a:rPr>
              <a:t>설명</a:t>
            </a:r>
            <a:r>
              <a:rPr lang="en-US" altLang="ko-KR" sz="2000" b="1" dirty="0">
                <a:solidFill>
                  <a:srgbClr val="FF0000"/>
                </a:solidFill>
              </a:rPr>
              <a:t>’</a:t>
            </a:r>
            <a:r>
              <a:rPr lang="ko-KR" altLang="en-US" sz="2000" b="1" dirty="0">
                <a:solidFill>
                  <a:srgbClr val="FF0000"/>
                </a:solidFill>
              </a:rPr>
              <a:t>란에서 텍스트  수정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F3E60-F7A7-4640-B508-C371E135BA97}"/>
              </a:ext>
            </a:extLst>
          </p:cNvPr>
          <p:cNvSpPr txBox="1"/>
          <p:nvPr/>
        </p:nvSpPr>
        <p:spPr>
          <a:xfrm>
            <a:off x="6096000" y="2583303"/>
            <a:ext cx="5794161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&lt;h4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banner</a:t>
            </a:r>
            <a:r>
              <a:rPr lang="ko-KR" altLang="en-US" dirty="0"/>
              <a:t>"&gt;</a:t>
            </a:r>
            <a:r>
              <a:rPr lang="ko-KR" altLang="en-US" dirty="0" err="1"/>
              <a:t>킨더소개</a:t>
            </a:r>
            <a:r>
              <a:rPr lang="ko-KR" altLang="en-US" dirty="0"/>
              <a:t>&lt;/h4&gt;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&lt;</a:t>
            </a:r>
            <a:r>
              <a:rPr lang="ko-KR" altLang="en-US" dirty="0" err="1"/>
              <a:t>p</a:t>
            </a:r>
            <a:r>
              <a:rPr lang="ko-KR" altLang="en-US" dirty="0"/>
              <a:t> </a:t>
            </a:r>
            <a:r>
              <a:rPr lang="ko-KR" altLang="en-US" dirty="0" err="1"/>
              <a:t>style</a:t>
            </a:r>
            <a:r>
              <a:rPr lang="ko-KR" altLang="en-US" dirty="0"/>
              <a:t>="</a:t>
            </a:r>
            <a:r>
              <a:rPr lang="ko-KR" altLang="en-US" dirty="0" err="1"/>
              <a:t>font-weight</a:t>
            </a:r>
            <a:r>
              <a:rPr lang="ko-KR" altLang="en-US" dirty="0"/>
              <a:t>: </a:t>
            </a:r>
            <a:r>
              <a:rPr lang="ko-KR" altLang="en-US" dirty="0" err="1"/>
              <a:t>bold</a:t>
            </a:r>
            <a:r>
              <a:rPr lang="ko-KR" altLang="en-US" dirty="0"/>
              <a:t>;"&gt;-&lt;/</a:t>
            </a:r>
            <a:r>
              <a:rPr lang="ko-KR" altLang="en-US" dirty="0" err="1"/>
              <a:t>p</a:t>
            </a:r>
            <a:r>
              <a:rPr lang="ko-KR" altLang="en-US" dirty="0"/>
              <a:t>&gt;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&lt;</a:t>
            </a:r>
            <a:r>
              <a:rPr lang="ko-KR" altLang="en-US" dirty="0" err="1"/>
              <a:t>p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banner-txt</a:t>
            </a:r>
            <a:r>
              <a:rPr lang="ko-KR" altLang="en-US" dirty="0"/>
              <a:t>"&gt;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한 사회가 영유아기의 아동들을 대하는 방법과 특성이</a:t>
            </a:r>
            <a:r>
              <a:rPr lang="ko-KR" altLang="en-US" dirty="0"/>
              <a:t>&lt;</a:t>
            </a:r>
            <a:r>
              <a:rPr lang="ko-KR" altLang="en-US" dirty="0" err="1"/>
              <a:t>br</a:t>
            </a:r>
            <a:r>
              <a:rPr lang="ko-KR" altLang="en-US" dirty="0"/>
              <a:t>&gt;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그 사회의 모습을 확연히 </a:t>
            </a:r>
            <a:r>
              <a:rPr lang="ko-KR" altLang="en-US" b="1" dirty="0" err="1">
                <a:solidFill>
                  <a:srgbClr val="0070C0"/>
                </a:solidFill>
              </a:rPr>
              <a:t>드러내주는</a:t>
            </a:r>
            <a:r>
              <a:rPr lang="ko-KR" altLang="en-US" b="1" dirty="0">
                <a:solidFill>
                  <a:srgbClr val="0070C0"/>
                </a:solidFill>
              </a:rPr>
              <a:t> 것이나 마찬가지입니다.&lt;</a:t>
            </a:r>
            <a:r>
              <a:rPr lang="ko-KR" altLang="en-US" dirty="0" err="1"/>
              <a:t>br</a:t>
            </a:r>
            <a:r>
              <a:rPr lang="ko-KR" altLang="en-US" dirty="0"/>
              <a:t>&gt;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&lt;</a:t>
            </a:r>
            <a:r>
              <a:rPr lang="ko-KR" altLang="en-US" dirty="0" err="1"/>
              <a:t>span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author</a:t>
            </a:r>
            <a:r>
              <a:rPr lang="ko-KR" altLang="en-US" dirty="0"/>
              <a:t>"&gt;</a:t>
            </a:r>
            <a:r>
              <a:rPr lang="ko-KR" altLang="en-US" b="1" dirty="0">
                <a:solidFill>
                  <a:srgbClr val="0070C0"/>
                </a:solidFill>
              </a:rPr>
              <a:t>-넬슨 만델라 축사 중에서</a:t>
            </a:r>
            <a:r>
              <a:rPr lang="ko-KR" altLang="en-US" dirty="0"/>
              <a:t>-&lt;/</a:t>
            </a:r>
            <a:r>
              <a:rPr lang="ko-KR" altLang="en-US" dirty="0" err="1"/>
              <a:t>span</a:t>
            </a:r>
            <a:r>
              <a:rPr lang="ko-KR" altLang="en-US" dirty="0"/>
              <a:t>&gt;&lt;/</a:t>
            </a:r>
            <a:r>
              <a:rPr lang="ko-KR" altLang="en-US" dirty="0" err="1"/>
              <a:t>p</a:t>
            </a:r>
            <a:r>
              <a:rPr lang="ko-KR" altLang="en-US" dirty="0"/>
              <a:t>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BB2D5-BC59-43C1-910D-565C85E891F3}"/>
              </a:ext>
            </a:extLst>
          </p:cNvPr>
          <p:cNvSpPr/>
          <p:nvPr/>
        </p:nvSpPr>
        <p:spPr>
          <a:xfrm>
            <a:off x="301839" y="4451460"/>
            <a:ext cx="5362113" cy="1079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9E2DB6-34AC-4153-B23D-B2228FA60481}"/>
              </a:ext>
            </a:extLst>
          </p:cNvPr>
          <p:cNvCxnSpPr>
            <a:cxnSpLocks/>
          </p:cNvCxnSpPr>
          <p:nvPr/>
        </p:nvCxnSpPr>
        <p:spPr>
          <a:xfrm>
            <a:off x="5452509" y="5250637"/>
            <a:ext cx="643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7509EA-EBF8-4623-8BEA-E4C29545618F}"/>
              </a:ext>
            </a:extLst>
          </p:cNvPr>
          <p:cNvSpPr txBox="1"/>
          <p:nvPr/>
        </p:nvSpPr>
        <p:spPr>
          <a:xfrm>
            <a:off x="6058201" y="1915433"/>
            <a:ext cx="598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아래는 현재 작성된 텍스트로 </a:t>
            </a:r>
            <a:r>
              <a:rPr lang="en-US" altLang="ko-KR" sz="2000" b="1" dirty="0">
                <a:solidFill>
                  <a:srgbClr val="FF0000"/>
                </a:solidFill>
              </a:rPr>
              <a:t>&lt;&gt;</a:t>
            </a:r>
            <a:r>
              <a:rPr lang="ko-KR" altLang="en-US" sz="2000" b="1" dirty="0">
                <a:solidFill>
                  <a:srgbClr val="FF0000"/>
                </a:solidFill>
              </a:rPr>
              <a:t>안은 유지한 채로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파란 부분</a:t>
            </a:r>
            <a:r>
              <a:rPr lang="ko-KR" altLang="en-US" sz="2000" b="1" dirty="0">
                <a:solidFill>
                  <a:srgbClr val="FF0000"/>
                </a:solidFill>
              </a:rPr>
              <a:t>만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수정해 주시면 됩니다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7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80C85-0266-4A81-8E25-80E81536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1"/>
            <a:ext cx="12192000" cy="612647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48F600-6F2F-4F6C-B610-E28E03B3769A}"/>
              </a:ext>
            </a:extLst>
          </p:cNvPr>
          <p:cNvSpPr txBox="1">
            <a:spLocks/>
          </p:cNvSpPr>
          <p:nvPr/>
        </p:nvSpPr>
        <p:spPr>
          <a:xfrm>
            <a:off x="0" y="111125"/>
            <a:ext cx="10515600" cy="62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텍스트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F421D-CD83-4A1C-96AE-E244A26AE9E8}"/>
              </a:ext>
            </a:extLst>
          </p:cNvPr>
          <p:cNvSpPr/>
          <p:nvPr/>
        </p:nvSpPr>
        <p:spPr>
          <a:xfrm>
            <a:off x="1624611" y="1726015"/>
            <a:ext cx="10298100" cy="2251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4F199E-4BF3-48A8-AD06-63C6343DBB9E}"/>
              </a:ext>
            </a:extLst>
          </p:cNvPr>
          <p:cNvSpPr/>
          <p:nvPr/>
        </p:nvSpPr>
        <p:spPr>
          <a:xfrm>
            <a:off x="1624611" y="3977196"/>
            <a:ext cx="10298100" cy="2880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C6C2B-9FF5-49D7-B4AA-6743ADD67AD6}"/>
              </a:ext>
            </a:extLst>
          </p:cNvPr>
          <p:cNvSpPr txBox="1"/>
          <p:nvPr/>
        </p:nvSpPr>
        <p:spPr>
          <a:xfrm>
            <a:off x="1624611" y="3269310"/>
            <a:ext cx="5592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해당 영역은 모두 텍스트로 작성되었습니다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영역을 더블클릭 하시면 수정이 가능합니다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3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와이드스크린</PresentationFormat>
  <Paragraphs>34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킨더소개 영역 수정하기</vt:lpstr>
      <vt:lpstr>디자인모드 진입</vt:lpstr>
      <vt:lpstr>수정할 메뉴 선택</vt:lpstr>
      <vt:lpstr>수정할 메뉴 선택</vt:lpstr>
      <vt:lpstr>+메뉴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배너 이미지&amp;텍스트 변경</dc:title>
  <dc:creator>정 지윤</dc:creator>
  <cp:lastModifiedBy>정 지윤</cp:lastModifiedBy>
  <cp:revision>11</cp:revision>
  <dcterms:created xsi:type="dcterms:W3CDTF">2021-09-29T02:42:04Z</dcterms:created>
  <dcterms:modified xsi:type="dcterms:W3CDTF">2021-09-30T01:07:24Z</dcterms:modified>
</cp:coreProperties>
</file>